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4" r:id="rId4"/>
    <p:sldId id="26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0812-0937-4C74-9B47-279682B74CEE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F9228-25C0-4977-B849-5CBCEA896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0812-0937-4C74-9B47-279682B74CEE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F9228-25C0-4977-B849-5CBCEA896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0812-0937-4C74-9B47-279682B74CEE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F9228-25C0-4977-B849-5CBCEA896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0812-0937-4C74-9B47-279682B74CEE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F9228-25C0-4977-B849-5CBCEA896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0812-0937-4C74-9B47-279682B74CEE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F9228-25C0-4977-B849-5CBCEA896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0812-0937-4C74-9B47-279682B74CEE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F9228-25C0-4977-B849-5CBCEA896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0812-0937-4C74-9B47-279682B74CEE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F9228-25C0-4977-B849-5CBCEA896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0812-0937-4C74-9B47-279682B74CEE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F9228-25C0-4977-B849-5CBCEA896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0812-0937-4C74-9B47-279682B74CEE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F9228-25C0-4977-B849-5CBCEA896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0812-0937-4C74-9B47-279682B74CEE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F9228-25C0-4977-B849-5CBCEA896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0812-0937-4C74-9B47-279682B74CEE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F9228-25C0-4977-B849-5CBCEA896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A0812-0937-4C74-9B47-279682B74CEE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F9228-25C0-4977-B849-5CBCEA896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jpe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news.liga.net/upload/medialibrary/23b/23b9decfc384ccc837b00df819e82091.jpg" TargetMode="External"/><Relationship Id="rId3" Type="http://schemas.openxmlformats.org/officeDocument/2006/relationships/hyperlink" Target="http://imgz.vol.io/rotahaber/newpics/news/070920130023224423828_3.jpg" TargetMode="External"/><Relationship Id="rId7" Type="http://schemas.openxmlformats.org/officeDocument/2006/relationships/hyperlink" Target="http://www.espacotricolorcharqueadas.com/videos/imagens/noticias/esporte.png" TargetMode="External"/><Relationship Id="rId2" Type="http://schemas.openxmlformats.org/officeDocument/2006/relationships/hyperlink" Target="http://www.clipartheaven.com/clipart/travel_&amp;_leisure/chess/man_playing_chess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4.bp.blogspot.com/_vasoebUoKA8/SYlgaHcQqUI/AAAAAAAABLg/bb2T3c1v0a0/s400/item_5094%5b1%5d.jpg" TargetMode="External"/><Relationship Id="rId5" Type="http://schemas.openxmlformats.org/officeDocument/2006/relationships/hyperlink" Target="http://img.megatorrents.kz/full/2012/7/29/50152a859b9fa.jpeg" TargetMode="External"/><Relationship Id="rId4" Type="http://schemas.openxmlformats.org/officeDocument/2006/relationships/hyperlink" Target="http://www.art-saloon.ru/big/item_5062.jpg" TargetMode="External"/><Relationship Id="rId9" Type="http://schemas.openxmlformats.org/officeDocument/2006/relationships/hyperlink" Target="http://i074.radikal.ru/1310/3e/e63ad95e3ea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://imgz.vol.io/rotahaber/newpics/news/070920130023224423828_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188640"/>
            <a:ext cx="3193654" cy="1584176"/>
          </a:xfrm>
          <a:prstGeom prst="rect">
            <a:avLst/>
          </a:prstGeom>
          <a:noFill/>
        </p:spPr>
      </p:pic>
      <p:pic>
        <p:nvPicPr>
          <p:cNvPr id="5" name="Picture 10" descr="http://news.liga.net/upload/medialibrary/23b/23b9decfc384ccc837b00df819e8209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DDEE"/>
              </a:clrFrom>
              <a:clrTo>
                <a:srgbClr val="ACDD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09120"/>
            <a:ext cx="3409668" cy="21328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2276872"/>
            <a:ext cx="6336704" cy="1584176"/>
          </a:xfrm>
          <a:prstGeom prst="rect">
            <a:avLst/>
          </a:prstGeom>
          <a:solidFill>
            <a:schemeClr val="accent1">
              <a:lumMod val="60000"/>
              <a:lumOff val="40000"/>
              <a:alpha val="57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Cambria" pitchFamily="18" charset="0"/>
              </a:rPr>
              <a:t>КРОССВОРД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Cambria" pitchFamily="18" charset="0"/>
              </a:rPr>
              <a:t>«ОЛИМПИЙСКИЙ»</a:t>
            </a:r>
            <a:endParaRPr lang="ru-RU" sz="40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5517232"/>
            <a:ext cx="59520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</a:rPr>
              <a:t>Автор:   </a:t>
            </a:r>
            <a:r>
              <a:rPr lang="ru-RU" b="1" dirty="0" err="1" smtClean="0">
                <a:latin typeface="Cambria" pitchFamily="18" charset="0"/>
              </a:rPr>
              <a:t>Касатина</a:t>
            </a:r>
            <a:r>
              <a:rPr lang="ru-RU" b="1" dirty="0" smtClean="0">
                <a:latin typeface="Cambria" pitchFamily="18" charset="0"/>
              </a:rPr>
              <a:t> Татьяна Анатольевна</a:t>
            </a:r>
          </a:p>
          <a:p>
            <a:pPr algn="ctr"/>
            <a:r>
              <a:rPr lang="ru-RU" b="1" dirty="0" smtClean="0">
                <a:latin typeface="Cambria" pitchFamily="18" charset="0"/>
              </a:rPr>
              <a:t>учитель начальных классов</a:t>
            </a:r>
          </a:p>
          <a:p>
            <a:pPr algn="ctr"/>
            <a:r>
              <a:rPr lang="ru-RU" b="1" dirty="0" smtClean="0">
                <a:latin typeface="Cambria" pitchFamily="18" charset="0"/>
              </a:rPr>
              <a:t>МБОУ «Основная общеобразовательная школа №8»</a:t>
            </a:r>
          </a:p>
          <a:p>
            <a:pPr algn="ctr"/>
            <a:r>
              <a:rPr lang="ru-RU" b="1" dirty="0" smtClean="0">
                <a:latin typeface="Cambria" pitchFamily="18" charset="0"/>
              </a:rPr>
              <a:t>г. Каширы Московской области</a:t>
            </a:r>
            <a:endParaRPr lang="ru-RU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http://news.liga.net/upload/medialibrary/23b/23b9decfc384ccc837b00df819e8209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ACDDEE"/>
              </a:clrFrom>
              <a:clrTo>
                <a:srgbClr val="ACDD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3717032"/>
            <a:ext cx="4992555" cy="2952328"/>
          </a:xfrm>
          <a:prstGeom prst="rect">
            <a:avLst/>
          </a:prstGeom>
          <a:noFill/>
        </p:spPr>
      </p:pic>
      <p:grpSp>
        <p:nvGrpSpPr>
          <p:cNvPr id="8" name="Группа 7"/>
          <p:cNvGrpSpPr/>
          <p:nvPr/>
        </p:nvGrpSpPr>
        <p:grpSpPr>
          <a:xfrm>
            <a:off x="971600" y="476672"/>
            <a:ext cx="7632848" cy="3166824"/>
            <a:chOff x="971600" y="476672"/>
            <a:chExt cx="7632848" cy="3166824"/>
          </a:xfrm>
        </p:grpSpPr>
        <p:sp>
          <p:nvSpPr>
            <p:cNvPr id="3" name="TextBox 2"/>
            <p:cNvSpPr txBox="1"/>
            <p:nvPr/>
          </p:nvSpPr>
          <p:spPr>
            <a:xfrm>
              <a:off x="971600" y="476672"/>
              <a:ext cx="7632848" cy="3166824"/>
            </a:xfrm>
            <a:prstGeom prst="wedgeRoundRectCallout">
              <a:avLst>
                <a:gd name="adj1" fmla="val 14818"/>
                <a:gd name="adj2" fmla="val 83042"/>
                <a:gd name="adj3" fmla="val 16667"/>
              </a:avLst>
            </a:prstGeom>
            <a:solidFill>
              <a:schemeClr val="accent1">
                <a:lumMod val="60000"/>
                <a:lumOff val="40000"/>
                <a:alpha val="52000"/>
              </a:schemeClr>
            </a:solidFill>
            <a:ln>
              <a:solidFill>
                <a:schemeClr val="accent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Cambria" pitchFamily="18" charset="0"/>
                </a:rPr>
                <a:t>1. Для появления вопроса следует  нажать на кнопку </a:t>
              </a:r>
            </a:p>
            <a:p>
              <a:r>
                <a:rPr lang="ru-RU" sz="2000" b="1" dirty="0" smtClean="0">
                  <a:latin typeface="Cambria" pitchFamily="18" charset="0"/>
                </a:rPr>
                <a:t>2. После того, как вопрос разгадан, нажимаем на фигуру с вопросом. </a:t>
              </a:r>
            </a:p>
            <a:p>
              <a:r>
                <a:rPr lang="ru-RU" sz="2000" b="1" dirty="0" smtClean="0">
                  <a:latin typeface="Cambria" pitchFamily="18" charset="0"/>
                </a:rPr>
                <a:t>3. Действия со следующими словами аналогичные. </a:t>
              </a:r>
            </a:p>
            <a:p>
              <a:r>
                <a:rPr lang="ru-RU" sz="2000" b="1" dirty="0" smtClean="0">
                  <a:latin typeface="Cambria" pitchFamily="18" charset="0"/>
                </a:rPr>
                <a:t>4. Кнопка            -  выход из презентации</a:t>
              </a:r>
            </a:p>
            <a:p>
              <a:r>
                <a:rPr lang="ru-RU" sz="2000" b="1" dirty="0" smtClean="0">
                  <a:latin typeface="Cambria" pitchFamily="18" charset="0"/>
                </a:rPr>
                <a:t>5. Кнопка            - начать сначала</a:t>
              </a:r>
            </a:p>
            <a:p>
              <a:r>
                <a:rPr lang="ru-RU" sz="2000" b="1" dirty="0" smtClean="0">
                  <a:latin typeface="Cambria" pitchFamily="18" charset="0"/>
                </a:rPr>
                <a:t>6. Кнопка            - источники</a:t>
              </a:r>
            </a:p>
            <a:p>
              <a:endParaRPr lang="ru-RU" sz="2000" b="1" dirty="0" smtClean="0">
                <a:latin typeface="Cambria" pitchFamily="18" charset="0"/>
              </a:endParaRPr>
            </a:p>
            <a:p>
              <a:pPr algn="ctr"/>
              <a:r>
                <a:rPr lang="ru-RU" sz="2000" b="1" dirty="0" smtClean="0">
                  <a:latin typeface="Cambria" pitchFamily="18" charset="0"/>
                </a:rPr>
                <a:t>Желаем успеха!</a:t>
              </a:r>
              <a:endParaRPr lang="ru-RU" sz="2000" b="1" dirty="0">
                <a:latin typeface="Cambria" pitchFamily="18" charset="0"/>
              </a:endParaRPr>
            </a:p>
          </p:txBody>
        </p:sp>
        <p:sp>
          <p:nvSpPr>
            <p:cNvPr id="4" name="Стрелка вниз 3"/>
            <p:cNvSpPr/>
            <p:nvPr/>
          </p:nvSpPr>
          <p:spPr>
            <a:xfrm>
              <a:off x="7740352" y="620688"/>
              <a:ext cx="519249" cy="402344"/>
            </a:xfrm>
            <a:prstGeom prst="down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latin typeface="Cambria" pitchFamily="18" charset="0"/>
                </a:rPr>
                <a:t>1</a:t>
              </a:r>
              <a:endParaRPr lang="ru-RU" b="1" dirty="0">
                <a:solidFill>
                  <a:schemeClr val="bg1"/>
                </a:solidFill>
                <a:latin typeface="Cambria" pitchFamily="18" charset="0"/>
              </a:endParaRPr>
            </a:p>
          </p:txBody>
        </p:sp>
        <p:sp>
          <p:nvSpPr>
            <p:cNvPr id="5" name="Управляющая кнопка: в конец 4">
              <a:hlinkClick r:id="" action="ppaction://hlinkshowjump?jump=endshow" highlightClick="1"/>
            </p:cNvPr>
            <p:cNvSpPr/>
            <p:nvPr/>
          </p:nvSpPr>
          <p:spPr>
            <a:xfrm>
              <a:off x="2555776" y="1988840"/>
              <a:ext cx="360040" cy="188640"/>
            </a:xfrm>
            <a:prstGeom prst="actionButtonEnd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Управляющая кнопка: документ 5">
              <a:hlinkClick r:id="" action="ppaction://hlinkshowjump?jump=lastslide" highlightClick="1"/>
            </p:cNvPr>
            <p:cNvSpPr/>
            <p:nvPr/>
          </p:nvSpPr>
          <p:spPr>
            <a:xfrm>
              <a:off x="2555776" y="2564904"/>
              <a:ext cx="395536" cy="188640"/>
            </a:xfrm>
            <a:prstGeom prst="actionButtonDocumen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Управляющая кнопка: возврат 6">
              <a:hlinkClick r:id="rId3" action="ppaction://hlinksldjump" highlightClick="1"/>
            </p:cNvPr>
            <p:cNvSpPr/>
            <p:nvPr/>
          </p:nvSpPr>
          <p:spPr>
            <a:xfrm>
              <a:off x="2555776" y="2276872"/>
              <a:ext cx="360040" cy="188640"/>
            </a:xfrm>
            <a:prstGeom prst="actionButtonReturn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Прямоугольник 53"/>
          <p:cNvSpPr/>
          <p:nvPr/>
        </p:nvSpPr>
        <p:spPr>
          <a:xfrm>
            <a:off x="251520" y="404664"/>
            <a:ext cx="3240360" cy="1584176"/>
          </a:xfrm>
          <a:prstGeom prst="rect">
            <a:avLst/>
          </a:prstGeom>
          <a:solidFill>
            <a:schemeClr val="accent1">
              <a:lumMod val="60000"/>
              <a:lumOff val="40000"/>
              <a:alpha val="57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Спортсмен летнего вида спорта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87925" y="3068960"/>
            <a:ext cx="540060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</a:rPr>
              <a:t>о</a:t>
            </a:r>
            <a:endParaRPr lang="ru-RU" sz="32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5" y="3068960"/>
            <a:ext cx="540060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</a:rPr>
              <a:t>л</a:t>
            </a:r>
            <a:endParaRPr lang="ru-RU" sz="32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8105" y="3068960"/>
            <a:ext cx="540060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</a:rPr>
              <a:t>м</a:t>
            </a:r>
            <a:endParaRPr lang="ru-RU" sz="32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68045" y="3068960"/>
            <a:ext cx="540060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</a:rPr>
              <a:t>и</a:t>
            </a:r>
            <a:endParaRPr lang="ru-RU" sz="32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48165" y="3068960"/>
            <a:ext cx="540060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Cambria" pitchFamily="18" charset="0"/>
              </a:rPr>
              <a:t>п</a:t>
            </a:r>
            <a:endParaRPr lang="ru-RU" sz="32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88225" y="3068960"/>
            <a:ext cx="540060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</a:rPr>
              <a:t>и</a:t>
            </a:r>
            <a:endParaRPr lang="ru-RU" sz="32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28285" y="3068960"/>
            <a:ext cx="540060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</a:rPr>
              <a:t>а</a:t>
            </a:r>
            <a:endParaRPr lang="ru-RU" sz="32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68345" y="3068960"/>
            <a:ext cx="540060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Cambria" pitchFamily="18" charset="0"/>
              </a:rPr>
              <a:t>д</a:t>
            </a:r>
            <a:endParaRPr lang="ru-RU" sz="32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08405" y="3068960"/>
            <a:ext cx="540060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</a:rPr>
              <a:t>а</a:t>
            </a:r>
            <a:endParaRPr lang="ru-RU" sz="32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87925" y="2563163"/>
            <a:ext cx="535172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б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87925" y="3573016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л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87925" y="4077072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и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87925" y="4581128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с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87925" y="1080852"/>
            <a:ext cx="535172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Cambria" pitchFamily="18" charset="0"/>
              </a:rPr>
              <a:t>ф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87925" y="5085184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т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68045" y="4077072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у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68045" y="3573016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г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68045" y="2564904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Cambria" pitchFamily="18" charset="0"/>
              </a:rPr>
              <a:t>ф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968045" y="6093296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т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968045" y="5589240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с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968045" y="5085184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и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968045" y="4581128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Cambria" pitchFamily="18" charset="0"/>
              </a:rPr>
              <a:t>р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048165" y="5589240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Cambria" pitchFamily="18" charset="0"/>
              </a:rPr>
              <a:t>ц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048165" y="5085184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е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48165" y="4581128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в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048165" y="4077072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о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048165" y="3573016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л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128285" y="4581128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с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128285" y="4077072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и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128285" y="3573016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т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128285" y="2060848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Cambria" pitchFamily="18" charset="0"/>
              </a:rPr>
              <a:t>х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128285" y="2564904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м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208405" y="3573016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т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128285" y="1556792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а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128285" y="1052736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Cambria" pitchFamily="18" charset="0"/>
              </a:rPr>
              <a:t>ш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128285" y="5085184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т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208405" y="4077072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л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8208405" y="5085184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т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8208405" y="4581128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е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7" name="Стрелка вниз 46"/>
          <p:cNvSpPr/>
          <p:nvPr/>
        </p:nvSpPr>
        <p:spPr>
          <a:xfrm>
            <a:off x="3851920" y="620688"/>
            <a:ext cx="519249" cy="40234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mbria" pitchFamily="18" charset="0"/>
              </a:rPr>
              <a:t>1</a:t>
            </a:r>
            <a:endParaRPr lang="ru-RU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8" name="Стрелка вниз 47"/>
          <p:cNvSpPr/>
          <p:nvPr/>
        </p:nvSpPr>
        <p:spPr>
          <a:xfrm>
            <a:off x="4968044" y="2132856"/>
            <a:ext cx="519249" cy="40234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mbria" pitchFamily="18" charset="0"/>
              </a:rPr>
              <a:t>2</a:t>
            </a:r>
            <a:endParaRPr lang="ru-RU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9" name="Стрелка вниз 48"/>
          <p:cNvSpPr/>
          <p:nvPr/>
        </p:nvSpPr>
        <p:spPr>
          <a:xfrm>
            <a:off x="6048164" y="2636912"/>
            <a:ext cx="519249" cy="40234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mbria" pitchFamily="18" charset="0"/>
              </a:rPr>
              <a:t>3</a:t>
            </a:r>
            <a:endParaRPr lang="ru-RU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0" name="Стрелка вниз 49"/>
          <p:cNvSpPr/>
          <p:nvPr/>
        </p:nvSpPr>
        <p:spPr>
          <a:xfrm>
            <a:off x="7128284" y="620688"/>
            <a:ext cx="519249" cy="40234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mbria" pitchFamily="18" charset="0"/>
              </a:rPr>
              <a:t>4</a:t>
            </a:r>
            <a:endParaRPr lang="ru-RU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1" name="Стрелка вниз 50"/>
          <p:cNvSpPr/>
          <p:nvPr/>
        </p:nvSpPr>
        <p:spPr>
          <a:xfrm>
            <a:off x="8208404" y="2636912"/>
            <a:ext cx="519249" cy="40234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mbria" pitchFamily="18" charset="0"/>
              </a:rPr>
              <a:t>5</a:t>
            </a:r>
            <a:endParaRPr lang="ru-RU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2" name="Стрелка вправо 51"/>
          <p:cNvSpPr/>
          <p:nvPr/>
        </p:nvSpPr>
        <p:spPr>
          <a:xfrm>
            <a:off x="3347864" y="3068960"/>
            <a:ext cx="508234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mbria" pitchFamily="18" charset="0"/>
              </a:rPr>
              <a:t>6</a:t>
            </a:r>
            <a:endParaRPr lang="ru-RU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887925" y="1577944"/>
            <a:ext cx="540060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у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251520" y="404664"/>
            <a:ext cx="3240360" cy="1584176"/>
          </a:xfrm>
          <a:prstGeom prst="rect">
            <a:avLst/>
          </a:prstGeom>
          <a:solidFill>
            <a:schemeClr val="accent1">
              <a:lumMod val="60000"/>
              <a:lumOff val="40000"/>
              <a:alpha val="57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Спортсмен зимнего вида спорта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251520" y="404664"/>
            <a:ext cx="3240360" cy="1584176"/>
          </a:xfrm>
          <a:prstGeom prst="rect">
            <a:avLst/>
          </a:prstGeom>
          <a:solidFill>
            <a:schemeClr val="accent1">
              <a:lumMod val="60000"/>
              <a:lumOff val="40000"/>
              <a:alpha val="57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Спортсмен водного вида спорта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251520" y="404664"/>
            <a:ext cx="3240360" cy="1584176"/>
          </a:xfrm>
          <a:prstGeom prst="rect">
            <a:avLst/>
          </a:prstGeom>
          <a:solidFill>
            <a:schemeClr val="accent1">
              <a:lumMod val="60000"/>
              <a:lumOff val="40000"/>
              <a:alpha val="57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mbria" pitchFamily="18" charset="0"/>
              </a:rPr>
              <a:t>Спортсмен интеллектуального вида спорта</a:t>
            </a:r>
            <a:endParaRPr lang="ru-RU" sz="2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51520" y="404664"/>
            <a:ext cx="3240360" cy="1584176"/>
          </a:xfrm>
          <a:prstGeom prst="rect">
            <a:avLst/>
          </a:prstGeom>
          <a:solidFill>
            <a:schemeClr val="accent1">
              <a:lumMod val="60000"/>
              <a:lumOff val="40000"/>
              <a:alpha val="57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Спортсмен «сильного» вида спорта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51520" y="404664"/>
            <a:ext cx="3240360" cy="1584176"/>
          </a:xfrm>
          <a:prstGeom prst="rect">
            <a:avLst/>
          </a:prstGeom>
          <a:solidFill>
            <a:schemeClr val="accent1">
              <a:lumMod val="60000"/>
              <a:lumOff val="40000"/>
              <a:alpha val="57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Главное спортивное соревнование</a:t>
            </a:r>
            <a:endParaRPr lang="ru-RU" sz="28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63" name="Picture 6" descr="http://www.espacotricolorcharqueadas.com/videos/imagens/noticias/espor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56992"/>
            <a:ext cx="2404954" cy="3240360"/>
          </a:xfrm>
          <a:prstGeom prst="rect">
            <a:avLst/>
          </a:prstGeom>
          <a:noFill/>
        </p:spPr>
      </p:pic>
      <p:pic>
        <p:nvPicPr>
          <p:cNvPr id="64" name="Picture 4" descr="http://www.art-saloon.ru/big/item_506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501008"/>
            <a:ext cx="3312368" cy="2974507"/>
          </a:xfrm>
          <a:prstGeom prst="rect">
            <a:avLst/>
          </a:prstGeom>
          <a:noFill/>
        </p:spPr>
      </p:pic>
      <p:pic>
        <p:nvPicPr>
          <p:cNvPr id="65" name="Picture 8" descr="http://4.bp.blogspot.com/_vasoebUoKA8/SYlgaHcQqUI/AAAAAAAABLg/bb2T3c1v0a0/s400/item_5094%5B1%5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356992"/>
            <a:ext cx="2232248" cy="3258757"/>
          </a:xfrm>
          <a:prstGeom prst="rect">
            <a:avLst/>
          </a:prstGeom>
          <a:noFill/>
        </p:spPr>
      </p:pic>
      <p:pic>
        <p:nvPicPr>
          <p:cNvPr id="66" name="Picture 2" descr="http://www.clipartheaven.com/clipart/travel_&amp;_leisure/chess/man_playing_chess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3789040"/>
            <a:ext cx="3343613" cy="2736304"/>
          </a:xfrm>
          <a:prstGeom prst="rect">
            <a:avLst/>
          </a:prstGeom>
          <a:noFill/>
        </p:spPr>
      </p:pic>
      <p:pic>
        <p:nvPicPr>
          <p:cNvPr id="67" name="Picture 10" descr="http://img.megatorrents.kz/full/2012/7/29/50152a859b9fa.jp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645024"/>
            <a:ext cx="3020457" cy="2952328"/>
          </a:xfrm>
          <a:prstGeom prst="rect">
            <a:avLst/>
          </a:prstGeom>
          <a:noFill/>
        </p:spPr>
      </p:pic>
      <p:pic>
        <p:nvPicPr>
          <p:cNvPr id="68" name="Picture 12" descr="http://imgz.vol.io/rotahaber/newpics/news/070920130023224423828_3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908720"/>
            <a:ext cx="2232248" cy="1107281"/>
          </a:xfrm>
          <a:prstGeom prst="rect">
            <a:avLst/>
          </a:prstGeom>
          <a:noFill/>
        </p:spPr>
      </p:pic>
      <p:sp>
        <p:nvSpPr>
          <p:cNvPr id="71" name="Прямоугольник 70"/>
          <p:cNvSpPr/>
          <p:nvPr/>
        </p:nvSpPr>
        <p:spPr>
          <a:xfrm>
            <a:off x="3887925" y="2082000"/>
            <a:ext cx="535172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</a:rPr>
              <a:t>т</a:t>
            </a:r>
            <a:endParaRPr lang="ru-RU" sz="32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62" name="Picture 10" descr="http://news.liga.net/upload/medialibrary/23b/23b9decfc384ccc837b00df819e82091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ACDDEE"/>
              </a:clrFrom>
              <a:clrTo>
                <a:srgbClr val="ACDD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531795"/>
            <a:ext cx="3528392" cy="1981905"/>
          </a:xfrm>
          <a:prstGeom prst="rect">
            <a:avLst/>
          </a:prstGeom>
          <a:noFill/>
        </p:spPr>
      </p:pic>
      <p:sp>
        <p:nvSpPr>
          <p:cNvPr id="70" name="Прямоугольник 69"/>
          <p:cNvSpPr/>
          <p:nvPr/>
        </p:nvSpPr>
        <p:spPr>
          <a:xfrm>
            <a:off x="395536" y="2420888"/>
            <a:ext cx="3041730" cy="646331"/>
          </a:xfrm>
          <a:prstGeom prst="rect">
            <a:avLst/>
          </a:prstGeom>
          <a:noFill/>
          <a:scene3d>
            <a:camera prst="orthographicFront"/>
            <a:lightRig rig="brightRoom" dir="t"/>
          </a:scene3d>
          <a:sp3d>
            <a:bevelT/>
          </a:sp3d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itchFamily="18" charset="0"/>
              </a:rPr>
              <a:t>Молодцы!!!</a:t>
            </a:r>
            <a:endParaRPr lang="ru-RU" sz="3600" b="1" cap="all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69" name="Управляющая кнопка: документ 68">
            <a:hlinkClick r:id="" action="ppaction://hlinkshowjump?jump=lastslide" highlightClick="1"/>
          </p:cNvPr>
          <p:cNvSpPr/>
          <p:nvPr/>
        </p:nvSpPr>
        <p:spPr>
          <a:xfrm>
            <a:off x="8748464" y="6669360"/>
            <a:ext cx="395536" cy="188640"/>
          </a:xfrm>
          <a:prstGeom prst="actionButtonDocumen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Управляющая кнопка: возврат 71">
            <a:hlinkClick r:id="rId9" action="ppaction://hlinksldjump" highlightClick="1"/>
          </p:cNvPr>
          <p:cNvSpPr/>
          <p:nvPr/>
        </p:nvSpPr>
        <p:spPr>
          <a:xfrm>
            <a:off x="8388424" y="6669360"/>
            <a:ext cx="360040" cy="188640"/>
          </a:xfrm>
          <a:prstGeom prst="actionButtonRetur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Управляющая кнопка: в конец 72">
            <a:hlinkClick r:id="" action="ppaction://hlinkshowjump?jump=endshow" highlightClick="1"/>
          </p:cNvPr>
          <p:cNvSpPr/>
          <p:nvPr/>
        </p:nvSpPr>
        <p:spPr>
          <a:xfrm>
            <a:off x="8028384" y="6669360"/>
            <a:ext cx="360040" cy="188640"/>
          </a:xfrm>
          <a:prstGeom prst="actionButtonEn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000"/>
                            </p:stCondLst>
                            <p:childTnLst>
                              <p:par>
                                <p:cTn id="1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1" dur="1000"/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000"/>
                            </p:stCondLst>
                            <p:childTnLst>
                              <p:par>
                                <p:cTn id="1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5" dur="1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9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7" fill="hold">
                      <p:stCondLst>
                        <p:cond delay="0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0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0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30" dur="1000"/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1000"/>
                            </p:stCondLst>
                            <p:childTnLst>
                              <p:par>
                                <p:cTn id="2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34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7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</p:childTnLst>
        </p:cTn>
      </p:par>
    </p:tnLst>
    <p:bldLst>
      <p:bldP spid="54" grpId="0" animBg="1"/>
      <p:bldP spid="54" grpId="1" animBg="1"/>
      <p:bldP spid="47" grpId="0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build="allAtOnce" animBg="1"/>
      <p:bldP spid="51" grpId="1" uiExpand="1" build="allAtOnce" animBg="1"/>
      <p:bldP spid="52" grpId="0" animBg="1"/>
      <p:bldP spid="52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70" grpId="0"/>
      <p:bldP spid="7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2627784" y="332656"/>
            <a:ext cx="4680520" cy="504056"/>
          </a:xfrm>
          <a:prstGeom prst="rect">
            <a:avLst/>
          </a:prstGeom>
          <a:solidFill>
            <a:schemeClr val="accent1">
              <a:lumMod val="60000"/>
              <a:lumOff val="40000"/>
              <a:alpha val="57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ambria" pitchFamily="18" charset="0"/>
              </a:rPr>
              <a:t>Использованные ресурсы</a:t>
            </a:r>
            <a:endParaRPr lang="ru-RU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1166843"/>
            <a:ext cx="871296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http://www.clipartheaven.com/clipart/travel_&amp;_leisure/chess/man_playing_chess.gif</a:t>
            </a:r>
            <a:r>
              <a:rPr lang="ru-RU" dirty="0" smtClean="0"/>
              <a:t>   шахматист</a:t>
            </a:r>
          </a:p>
          <a:p>
            <a:r>
              <a:rPr lang="en-US" dirty="0" smtClean="0">
                <a:hlinkClick r:id="rId3"/>
              </a:rPr>
              <a:t>http://imgz.vol.io/rotahaber/newpics/news/070920130023224423828_3.jpg</a:t>
            </a:r>
            <a:r>
              <a:rPr lang="ru-RU" dirty="0" smtClean="0"/>
              <a:t>    олимпийские кольца</a:t>
            </a:r>
          </a:p>
          <a:p>
            <a:r>
              <a:rPr lang="en-US" dirty="0" smtClean="0">
                <a:hlinkClick r:id="rId4"/>
              </a:rPr>
              <a:t>http://www.art-saloon.ru/big/item_5062.jpg</a:t>
            </a:r>
            <a:r>
              <a:rPr lang="ru-RU" dirty="0" smtClean="0"/>
              <a:t>  фигурист</a:t>
            </a:r>
          </a:p>
          <a:p>
            <a:r>
              <a:rPr lang="en-US" dirty="0" smtClean="0">
                <a:hlinkClick r:id="rId5"/>
              </a:rPr>
              <a:t>http://img.megatorrents.kz/full/2012/7/29/50152a859b9fa.jpeg</a:t>
            </a:r>
            <a:r>
              <a:rPr lang="ru-RU" dirty="0" smtClean="0"/>
              <a:t>   атлет</a:t>
            </a:r>
          </a:p>
          <a:p>
            <a:r>
              <a:rPr lang="en-US" dirty="0" smtClean="0">
                <a:hlinkClick r:id="rId6"/>
              </a:rPr>
              <a:t>http://4.bp.blogspot.com/_vasoebUoKA8/SYlgaHcQqUI/AAAAAAAABLg/bb2T3c1v0a0/s400/item_5094%5B1%5D.jpg</a:t>
            </a:r>
            <a:r>
              <a:rPr lang="ru-RU" dirty="0" smtClean="0"/>
              <a:t>   пловец</a:t>
            </a:r>
          </a:p>
          <a:p>
            <a:r>
              <a:rPr lang="en-US" dirty="0" smtClean="0">
                <a:hlinkClick r:id="rId7"/>
              </a:rPr>
              <a:t>http://www.espacotricolorcharqueadas.com/videos/imagens/noticias/esporte.png</a:t>
            </a:r>
            <a:r>
              <a:rPr lang="ru-RU" dirty="0" smtClean="0"/>
              <a:t>  футболист </a:t>
            </a:r>
            <a:r>
              <a:rPr lang="en-US" dirty="0" smtClean="0">
                <a:hlinkClick r:id="rId8"/>
              </a:rPr>
              <a:t>http://news.liga.net/upload/medialibrary/23b/23b9decfc384ccc837b00df819e82091.jpg</a:t>
            </a:r>
            <a:r>
              <a:rPr lang="ru-RU" dirty="0" smtClean="0"/>
              <a:t>  символы олимпиады </a:t>
            </a:r>
          </a:p>
          <a:p>
            <a:r>
              <a:rPr lang="en-US" dirty="0" smtClean="0">
                <a:hlinkClick r:id="rId9"/>
              </a:rPr>
              <a:t>http://i074.radikal.ru/1310/3e/e63ad95e3ea0.jpg</a:t>
            </a:r>
            <a:r>
              <a:rPr lang="ru-RU" dirty="0" smtClean="0"/>
              <a:t> лоскутное одеяло</a:t>
            </a:r>
          </a:p>
        </p:txBody>
      </p:sp>
      <p:sp>
        <p:nvSpPr>
          <p:cNvPr id="4" name="Управляющая кнопка: в конец 3">
            <a:hlinkClick r:id="" action="ppaction://hlinkshowjump?jump=endshow" highlightClick="1"/>
          </p:cNvPr>
          <p:cNvSpPr/>
          <p:nvPr/>
        </p:nvSpPr>
        <p:spPr>
          <a:xfrm>
            <a:off x="8783960" y="6669360"/>
            <a:ext cx="360040" cy="188640"/>
          </a:xfrm>
          <a:prstGeom prst="actionButtonEn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194</Words>
  <Application>Microsoft Office PowerPoint</Application>
  <PresentationFormat>Экран (4:3)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58</cp:revision>
  <dcterms:created xsi:type="dcterms:W3CDTF">2015-01-03T16:09:44Z</dcterms:created>
  <dcterms:modified xsi:type="dcterms:W3CDTF">2015-01-10T15:43:44Z</dcterms:modified>
</cp:coreProperties>
</file>